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в подготовительной группе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победы».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365104"/>
            <a:ext cx="4784576" cy="1199704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endParaRPr lang="ru-RU" sz="18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К.Ю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Архипова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60647"/>
            <a:ext cx="8715436" cy="1025213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УЧРЕЖДЕНИЕ ДЕТСКИЙ САД «УЛЫБКА» Г. ВОЛГОДОНСКА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Screenshot_20200427-155950.jpg"/>
          <p:cNvPicPr>
            <a:picLocks noChangeAspect="1"/>
          </p:cNvPicPr>
          <p:nvPr/>
        </p:nvPicPr>
        <p:blipFill>
          <a:blip r:embed="rId2" cstate="print"/>
          <a:srcRect t="10101" b="13250"/>
          <a:stretch>
            <a:fillRect/>
          </a:stretch>
        </p:blipFill>
        <p:spPr>
          <a:xfrm>
            <a:off x="323528" y="2996952"/>
            <a:ext cx="2146548" cy="329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Ксюша\Desktop\презинтации\9мая\IMG_20200427_135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заготовок у нас должно получится 12 штук на три цветка.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Раскрываем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 наклеиваем друг на друга.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Аккуратно </a:t>
            </a:r>
            <a:r>
              <a:rPr lang="ru-RU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вырезаем, так </a:t>
            </a:r>
            <a:r>
              <a:rPr lang="ru-RU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кончики получились острыми.</a:t>
            </a:r>
            <a:endParaRPr lang="ru-RU" sz="36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зеленую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бумагу, отмеряем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длину 9 см. и ширину 6 см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получился прямоугольник (2шт), и длина 8 см и ширина 5см (1шт) .Чтобы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было легче нарисовать листок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использовать шаблон, по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которому он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обведет и вырежет листок.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Вырезаем стебель шириной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0.5мм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три штуки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определяйте сами, так как формат открытки может быть у всех разный, наша длина стебля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20см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Следующий этап</a:t>
            </a: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вырезаем листочки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Ксюша\Desktop\презинтации\9мая\IMG_20200427_150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сюша\Desktop\презинтации\9мая\IMG_20200427_1505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600450" cy="2700338"/>
          </a:xfrm>
          <a:prstGeom prst="rect">
            <a:avLst/>
          </a:prstGeom>
          <a:noFill/>
        </p:spPr>
      </p:pic>
      <p:pic>
        <p:nvPicPr>
          <p:cNvPr id="25603" name="Picture 3" descr="C:\Users\Ксюша\Desktop\презинтации\9мая\IMG_20200427_15064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953" y="332656"/>
            <a:ext cx="3744417" cy="2808312"/>
          </a:xfrm>
          <a:prstGeom prst="rect">
            <a:avLst/>
          </a:prstGeom>
          <a:noFill/>
        </p:spPr>
      </p:pic>
      <p:pic>
        <p:nvPicPr>
          <p:cNvPr id="25604" name="Picture 4" descr="C:\Users\Ксюша\Desktop\презинтации\9мая\IMG_20200427_15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Вырезаем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надпись и голубя. 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Ксюша\Desktop\презинтации\9мая\IMG_20200427_154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46" t="-233" r="27777"/>
          <a:stretch>
            <a:fillRect/>
          </a:stretch>
        </p:blipFill>
        <p:spPr bwMode="auto">
          <a:xfrm rot="5400000">
            <a:off x="1403647" y="1268761"/>
            <a:ext cx="2376266" cy="4536504"/>
          </a:xfrm>
          <a:prstGeom prst="rect">
            <a:avLst/>
          </a:prstGeom>
          <a:noFill/>
        </p:spPr>
      </p:pic>
      <p:pic>
        <p:nvPicPr>
          <p:cNvPr id="26627" name="Picture 3" descr="C:\Users\Ксюша\Desktop\презинтации\9мая\IMG_20200427_15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72608" y="2740360"/>
            <a:ext cx="3707904" cy="2780928"/>
          </a:xfrm>
          <a:prstGeom prst="rect">
            <a:avLst/>
          </a:prstGeom>
          <a:noFill/>
        </p:spPr>
      </p:pic>
      <p:pic>
        <p:nvPicPr>
          <p:cNvPr id="6" name="Рисунок 5" descr="do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открытки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синий/ голубой. Для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 мы определяем как будет смотреться наша открытка, так что бы было все красиво и эстетично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- 1. наклеиваем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Георгиевскую ленточку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середине у нас будет сгиб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2.намечаем  расположение цветов, чтобы легче было наклеить стебли.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далее клеим цветы.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Оформляем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Ксюша\Desktop\презинтации\9мая\IMG_20200427_154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754" r="18577"/>
          <a:stretch>
            <a:fillRect/>
          </a:stretch>
        </p:blipFill>
        <p:spPr bwMode="auto">
          <a:xfrm rot="5400000">
            <a:off x="4687806" y="1379951"/>
            <a:ext cx="3600400" cy="352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Следующий этап: наклеиваем лепестки и надпись «9мая»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Ксюша\Desktop\презинтации\9мая\IMG_20200427_15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9610" b="7204"/>
          <a:stretch>
            <a:fillRect/>
          </a:stretch>
        </p:blipFill>
        <p:spPr bwMode="auto">
          <a:xfrm rot="5400000">
            <a:off x="498500" y="2087935"/>
            <a:ext cx="3394472" cy="3312369"/>
          </a:xfrm>
          <a:prstGeom prst="rect">
            <a:avLst/>
          </a:prstGeom>
          <a:noFill/>
        </p:spPr>
      </p:pic>
      <p:pic>
        <p:nvPicPr>
          <p:cNvPr id="28675" name="Picture 3" descr="C:\Users\Ксюша\Desktop\презинтации\9мая\IMG_20200427_155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2415"/>
          <a:stretch>
            <a:fillRect/>
          </a:stretch>
        </p:blipFill>
        <p:spPr bwMode="auto">
          <a:xfrm rot="10800000">
            <a:off x="4970264" y="1481138"/>
            <a:ext cx="3394472" cy="396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Последний этап: наклеиваем голубя</a:t>
            </a:r>
            <a:endParaRPr lang="ru-RU" sz="36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Ксюша\Desktop\презинтации\9мая\IMG_20200427_155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783" b="5642"/>
          <a:stretch>
            <a:fillRect/>
          </a:stretch>
        </p:blipFill>
        <p:spPr bwMode="auto">
          <a:xfrm rot="10800000">
            <a:off x="1331640" y="1628800"/>
            <a:ext cx="4536504" cy="3960440"/>
          </a:xfrm>
          <a:prstGeom prst="rect">
            <a:avLst/>
          </a:prstGeom>
          <a:noFill/>
        </p:spPr>
      </p:pic>
      <p:pic>
        <p:nvPicPr>
          <p:cNvPr id="7" name="Рисунок 6" descr="612fd388d05f4170c4e3969ec068d7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196752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0-04-27-11-32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319016" cy="431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учить создавать аппликацию своими руками;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творческое воображение, фантазию, мелкую моторику рук;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воспитывать трудолюбие, аккуратность в работе,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усидчивость.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аппликации к празднику 9 мая своими руками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карандаш( простой),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 (ПВА или карандаш)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цветной картон,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шаблон.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Материалы инструменты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сюша\Desktop\презинтации\9мая\2020-04-27-11-45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918321">
            <a:off x="5618938" y="1642031"/>
            <a:ext cx="2600685" cy="1733790"/>
          </a:xfrm>
          <a:prstGeom prst="rect">
            <a:avLst/>
          </a:prstGeom>
          <a:noFill/>
        </p:spPr>
      </p:pic>
      <p:pic>
        <p:nvPicPr>
          <p:cNvPr id="11" name="Picture 3" descr="C:\Users\Пользователь\Desktop\59f78629bb3db_ulti-ulti_not_v_ponii_65g_1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8799">
            <a:off x="6290699" y="3707539"/>
            <a:ext cx="2083320" cy="208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Шаблоны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Ксюша\Desktop\презинтации\9мая\IMG_20200427_15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78" t="14998" r="18527" b="19771"/>
          <a:stretch>
            <a:fillRect/>
          </a:stretch>
        </p:blipFill>
        <p:spPr bwMode="auto">
          <a:xfrm rot="16200000">
            <a:off x="127703" y="2616714"/>
            <a:ext cx="3055949" cy="208823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1916832"/>
            <a:ext cx="3456384" cy="8640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9мая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Ксюша\Desktop\презинтации\9мая\s1200 (1).jpg"/>
          <p:cNvPicPr>
            <a:picLocks noChangeAspect="1" noChangeArrowheads="1"/>
          </p:cNvPicPr>
          <p:nvPr/>
        </p:nvPicPr>
        <p:blipFill>
          <a:blip r:embed="rId3" cstate="print"/>
          <a:srcRect l="2751" t="19550" r="50787" b="17451"/>
          <a:stretch>
            <a:fillRect/>
          </a:stretch>
        </p:blipFill>
        <p:spPr bwMode="auto">
          <a:xfrm>
            <a:off x="3779912" y="3648685"/>
            <a:ext cx="2592288" cy="263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Еще тогда нас не было на свете,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гремел салют из края в край.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Солдаты, подарили вы планете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Великий Май, победный Май!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Еще тогда нас не было на свете,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в военной буре огневой,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Судьбу, решая будущих столетий,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 бой вели, священный бой!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Еще тогда нас не было на свете,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с Победой вы домой пришли.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Солдаты Мая, слава вам навеки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всей земли, от всей земли!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20200427-160040.jpg"/>
          <p:cNvPicPr>
            <a:picLocks noChangeAspect="1"/>
          </p:cNvPicPr>
          <p:nvPr/>
        </p:nvPicPr>
        <p:blipFill>
          <a:blip r:embed="rId2" cstate="print"/>
          <a:srcRect t="21650" b="22700"/>
          <a:stretch>
            <a:fillRect/>
          </a:stretch>
        </p:blipFill>
        <p:spPr>
          <a:xfrm>
            <a:off x="6444208" y="188640"/>
            <a:ext cx="2339752" cy="2604108"/>
          </a:xfrm>
          <a:prstGeom prst="ellipse">
            <a:avLst/>
          </a:prstGeom>
          <a:ln>
            <a:solidFill>
              <a:schemeClr val="bg2"/>
            </a:solidFill>
          </a:ln>
        </p:spPr>
      </p:pic>
      <p:pic>
        <p:nvPicPr>
          <p:cNvPr id="5" name="Рисунок 4" descr="огон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653136"/>
            <a:ext cx="2657521" cy="193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04-27-16-04-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этап нашей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работы: Заготовка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Георгиевской ленты.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сюша\Desktop\презинтации\9мая\IMG_20200427_115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932040" y="1772816"/>
            <a:ext cx="4038600" cy="302895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Отмеряем на черной бумаге полоску шириной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3-3.5см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и длиной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25см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вырезаем.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Затем берем оранжевую бумагу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отмеряем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ней длину открытки, она у нас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22см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прибавляем 3см. для сгиба, ширина ленты 0,5мм. и вырезаем. Нам понадобятся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две - три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тоненькие полоски.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esktop\презинтации\9мая\IMG_20200427_12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5328592" cy="39964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Далее приклеиваем, делая одинаковое расстояние между </a:t>
            </a: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полосками.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733256"/>
            <a:ext cx="5877272" cy="130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7385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понадобятся для одного цветка 4 квадрата шириной 2см., 4см.,6см.,8см. одного цвета, складываем квадрат пополам, после чего, еще раз пополам, чтобы получился треугольник.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Следующий этап: изготовление цветов.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Ксюша\Desktop\презинтации\9мая\IMG_20200427_130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038600" cy="3028950"/>
          </a:xfrm>
          <a:prstGeom prst="rect">
            <a:avLst/>
          </a:prstGeom>
          <a:noFill/>
        </p:spPr>
      </p:pic>
      <p:pic>
        <p:nvPicPr>
          <p:cNvPr id="22531" name="Picture 3" descr="C:\Users\Ксюша\Desktop\презинтации\9мая\IMG_20200427_130918.jpg"/>
          <p:cNvPicPr>
            <a:picLocks noChangeAspect="1" noChangeArrowheads="1"/>
          </p:cNvPicPr>
          <p:nvPr/>
        </p:nvPicPr>
        <p:blipFill>
          <a:blip r:embed="rId3" cstate="print"/>
          <a:srcRect r="5929"/>
          <a:stretch>
            <a:fillRect/>
          </a:stretch>
        </p:blipFill>
        <p:spPr bwMode="auto">
          <a:xfrm>
            <a:off x="4788024" y="1412776"/>
            <a:ext cx="3744416" cy="298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0000"/>
      </a:accent1>
      <a:accent2>
        <a:srgbClr val="FF8119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</TotalTime>
  <Words>353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Аппликация в подготовительной группе На тему: «День победы». </vt:lpstr>
      <vt:lpstr>Цель: изготовление аппликации к празднику 9 мая своими руками</vt:lpstr>
      <vt:lpstr>Материалы инструменты</vt:lpstr>
      <vt:lpstr>Шаблоны </vt:lpstr>
      <vt:lpstr>Слайд 5</vt:lpstr>
      <vt:lpstr>Слайд 6</vt:lpstr>
      <vt:lpstr> Первый этап нашей работы: Заготовка Георгиевской ленты. </vt:lpstr>
      <vt:lpstr>Далее приклеиваем, делая одинаковое расстояние между полосками.</vt:lpstr>
      <vt:lpstr> Следующий этап: изготовление цветов. </vt:lpstr>
      <vt:lpstr>Аккуратно вырезаем, так чтобы кончики получились острыми.</vt:lpstr>
      <vt:lpstr>Следующий этап: вырезаем листочки</vt:lpstr>
      <vt:lpstr>Слайд 12</vt:lpstr>
      <vt:lpstr>Вырезаем надпись и голубя. </vt:lpstr>
      <vt:lpstr>Оформляем</vt:lpstr>
      <vt:lpstr>Следующий этап: наклеиваем лепестки и надпись «9мая»</vt:lpstr>
      <vt:lpstr>Последний этап: наклеиваем голубя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в подготовительной группе На тему: «День победы». </dc:title>
  <dc:creator>Ксюша</dc:creator>
  <cp:lastModifiedBy>Ксюша</cp:lastModifiedBy>
  <cp:revision>12</cp:revision>
  <dcterms:created xsi:type="dcterms:W3CDTF">2020-04-27T07:11:56Z</dcterms:created>
  <dcterms:modified xsi:type="dcterms:W3CDTF">2020-04-27T15:30:36Z</dcterms:modified>
</cp:coreProperties>
</file>