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60" r:id="rId5"/>
    <p:sldId id="258" r:id="rId6"/>
    <p:sldId id="262" r:id="rId7"/>
    <p:sldId id="266" r:id="rId8"/>
    <p:sldId id="261" r:id="rId9"/>
    <p:sldId id="263" r:id="rId10"/>
    <p:sldId id="268" r:id="rId11"/>
    <p:sldId id="264" r:id="rId12"/>
    <p:sldId id="27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C08"/>
    <a:srgbClr val="02AE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6" autoAdjust="0"/>
    <p:restoredTop sz="94660"/>
  </p:normalViewPr>
  <p:slideViewPr>
    <p:cSldViewPr>
      <p:cViewPr varScale="1">
        <p:scale>
          <a:sx n="85" d="100"/>
          <a:sy n="85" d="100"/>
        </p:scale>
        <p:origin x="-79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02AE1F">
                <a:alpha val="4000"/>
              </a:srgbClr>
            </a:gs>
            <a:gs pos="80000">
              <a:srgbClr val="02AE1F">
                <a:alpha val="43000"/>
              </a:srgbClr>
            </a:gs>
            <a:gs pos="80000">
              <a:srgbClr val="02AE1F">
                <a:alpha val="72000"/>
              </a:srgbClr>
            </a:gs>
            <a:gs pos="100000">
              <a:srgbClr val="0F6C08">
                <a:alpha val="89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2;&#1072;&#1088;&#1090;&#1080;&#1085;&#1082;&#1080;%20&#1076;&#1083;&#1103;%20&#1076;&#1077;&#1090;&#1077;&#1081;%20&#1074;&#1077;&#1089;&#1085;&#1072;%20&#1087;&#1088;&#1080;&#1096;&#1083;&#1072;&amp;lr=11036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936104"/>
          </a:xfrm>
        </p:spPr>
        <p:txBody>
          <a:bodyPr>
            <a:normAutofit/>
          </a:bodyPr>
          <a:lstStyle/>
          <a:p>
            <a:pPr lvl="0" algn="ctr"/>
            <a:r>
              <a:rPr lang="ru-RU" sz="1800" b="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«УЛЫБКА» Г.ВОЛГОДОНСКА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552728" cy="19442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«Весна – пришла»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5301208"/>
            <a:ext cx="401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 1 категории К.Ю. Архипова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сюша\Desktop\РАБОТА новая папка\гм\2012070509004304.jpg"/>
          <p:cNvPicPr>
            <a:picLocks noChangeAspect="1" noChangeArrowheads="1"/>
          </p:cNvPicPr>
          <p:nvPr/>
        </p:nvPicPr>
        <p:blipFill>
          <a:blip r:embed="rId2" cstate="print"/>
          <a:srcRect b="4586"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«Подскажи слово»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2048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снег… (что делает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солнце… (что делает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Сосульки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(что делают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солнце (что делает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Почки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деревьях(что делают)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Ручей (что делает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)…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лёд на реке (что делает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лесных полянках появляются… (что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Птицы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весной… (какие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чернеет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тает, становится серым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греет, припекает, ласкает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тают на солнце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пригревает, светит ярче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набухают.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бежит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журчит, течёт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тает, ломается, плывёт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проталины, подснежники, молодая травка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звонкие, радостные, голосистые.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tasarmlarnzda-kullanae1km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7227" y="-243408"/>
            <a:ext cx="1786773" cy="1772816"/>
          </a:xfrm>
          <a:prstGeom prst="rect">
            <a:avLst/>
          </a:prstGeom>
        </p:spPr>
      </p:pic>
      <p:pic>
        <p:nvPicPr>
          <p:cNvPr id="10" name="Рисунок 9" descr="eeedc14acce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1311" y="5229200"/>
            <a:ext cx="1232689" cy="176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Ксюша\Desktop\РАБОТА новая папка\гм\2012070509004304.jpg"/>
          <p:cNvPicPr>
            <a:picLocks noChangeAspect="1" noChangeArrowheads="1"/>
          </p:cNvPicPr>
          <p:nvPr/>
        </p:nvPicPr>
        <p:blipFill>
          <a:blip r:embed="rId2" cstate="print"/>
          <a:srcRect b="4586"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Раздели слова на слоги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248472" cy="3845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Весна 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Вес-на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Грач  - Грач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Сосулька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Со-суль-ка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1"/>
            <a:ext cx="4752528" cy="3556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Лужа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Лу-жа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Воробей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Во-ро-бей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Проталина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Про-та-ли-на</a:t>
            </a:r>
            <a:endParaRPr lang="ru-RU" sz="3200" dirty="0"/>
          </a:p>
        </p:txBody>
      </p:sp>
      <p:pic>
        <p:nvPicPr>
          <p:cNvPr id="6" name="Рисунок 5" descr="Clapping-Hands-Emoji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212976"/>
            <a:ext cx="720080" cy="671782"/>
          </a:xfrm>
          <a:prstGeom prst="rect">
            <a:avLst/>
          </a:prstGeom>
        </p:spPr>
      </p:pic>
      <p:pic>
        <p:nvPicPr>
          <p:cNvPr id="8" name="Рисунок 7" descr="Clapping-Hands-Emoji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060848"/>
            <a:ext cx="720080" cy="671782"/>
          </a:xfrm>
          <a:prstGeom prst="rect">
            <a:avLst/>
          </a:prstGeom>
        </p:spPr>
      </p:pic>
      <p:pic>
        <p:nvPicPr>
          <p:cNvPr id="9" name="Рисунок 8" descr="Clapping-Hands-Emoji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3" y="2050872"/>
            <a:ext cx="720079" cy="671781"/>
          </a:xfrm>
          <a:prstGeom prst="rect">
            <a:avLst/>
          </a:prstGeom>
        </p:spPr>
      </p:pic>
      <p:pic>
        <p:nvPicPr>
          <p:cNvPr id="10" name="Рисунок 9" descr="Clapping-Hands-Emoji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504290"/>
            <a:ext cx="720080" cy="671782"/>
          </a:xfrm>
          <a:prstGeom prst="rect">
            <a:avLst/>
          </a:prstGeom>
        </p:spPr>
      </p:pic>
      <p:pic>
        <p:nvPicPr>
          <p:cNvPr id="11" name="Рисунок 10" descr="Clapping-Hands-Emoji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509120"/>
            <a:ext cx="720080" cy="671782"/>
          </a:xfrm>
          <a:prstGeom prst="rect">
            <a:avLst/>
          </a:prstGeom>
        </p:spPr>
      </p:pic>
      <p:pic>
        <p:nvPicPr>
          <p:cNvPr id="12" name="Рисунок 11" descr="Clapping-Hands-Emoji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504290"/>
            <a:ext cx="720080" cy="671782"/>
          </a:xfrm>
          <a:prstGeom prst="rect">
            <a:avLst/>
          </a:prstGeom>
        </p:spPr>
      </p:pic>
      <p:pic>
        <p:nvPicPr>
          <p:cNvPr id="13" name="Рисунок 12" descr="Clapping-Hands-Emoji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132856"/>
            <a:ext cx="720079" cy="671781"/>
          </a:xfrm>
          <a:prstGeom prst="rect">
            <a:avLst/>
          </a:prstGeom>
        </p:spPr>
      </p:pic>
      <p:pic>
        <p:nvPicPr>
          <p:cNvPr id="14" name="Рисунок 13" descr="Clapping-Hands-Emoji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132856"/>
            <a:ext cx="720079" cy="671781"/>
          </a:xfrm>
          <a:prstGeom prst="rect">
            <a:avLst/>
          </a:prstGeom>
        </p:spPr>
      </p:pic>
      <p:pic>
        <p:nvPicPr>
          <p:cNvPr id="15" name="Рисунок 14" descr="Clapping-Hands-Emoji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284984"/>
            <a:ext cx="720079" cy="671781"/>
          </a:xfrm>
          <a:prstGeom prst="rect">
            <a:avLst/>
          </a:prstGeom>
        </p:spPr>
      </p:pic>
      <p:pic>
        <p:nvPicPr>
          <p:cNvPr id="16" name="Рисунок 15" descr="Clapping-Hands-Emoji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284984"/>
            <a:ext cx="720079" cy="671781"/>
          </a:xfrm>
          <a:prstGeom prst="rect">
            <a:avLst/>
          </a:prstGeom>
        </p:spPr>
      </p:pic>
      <p:pic>
        <p:nvPicPr>
          <p:cNvPr id="17" name="Рисунок 16" descr="Clapping-Hands-Emoji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3284984"/>
            <a:ext cx="720079" cy="671781"/>
          </a:xfrm>
          <a:prstGeom prst="rect">
            <a:avLst/>
          </a:prstGeom>
        </p:spPr>
      </p:pic>
      <p:pic>
        <p:nvPicPr>
          <p:cNvPr id="19" name="Рисунок 18" descr="Clapping-Hands-Emoji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509120"/>
            <a:ext cx="495672" cy="462426"/>
          </a:xfrm>
          <a:prstGeom prst="rect">
            <a:avLst/>
          </a:prstGeom>
        </p:spPr>
      </p:pic>
      <p:pic>
        <p:nvPicPr>
          <p:cNvPr id="20" name="Рисунок 19" descr="Clapping-Hands-Emoji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4509120"/>
            <a:ext cx="495672" cy="462426"/>
          </a:xfrm>
          <a:prstGeom prst="rect">
            <a:avLst/>
          </a:prstGeom>
        </p:spPr>
      </p:pic>
      <p:pic>
        <p:nvPicPr>
          <p:cNvPr id="21" name="Рисунок 20" descr="Clapping-Hands-Emoji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495672" cy="462426"/>
          </a:xfrm>
          <a:prstGeom prst="rect">
            <a:avLst/>
          </a:prstGeom>
        </p:spPr>
      </p:pic>
      <p:pic>
        <p:nvPicPr>
          <p:cNvPr id="22" name="Рисунок 21" descr="Clapping-Hands-Emoji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509120"/>
            <a:ext cx="495672" cy="462426"/>
          </a:xfrm>
          <a:prstGeom prst="rect">
            <a:avLst/>
          </a:prstGeom>
        </p:spPr>
      </p:pic>
      <p:pic>
        <p:nvPicPr>
          <p:cNvPr id="23" name="Рисунок 22" descr="Clapping-Hands-Emoji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877272"/>
            <a:ext cx="495672" cy="462426"/>
          </a:xfrm>
          <a:prstGeom prst="rect">
            <a:avLst/>
          </a:prstGeom>
        </p:spPr>
      </p:pic>
      <p:pic>
        <p:nvPicPr>
          <p:cNvPr id="25" name="Рисунок 24" descr="Clapping-Hands-Emoji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5877272"/>
            <a:ext cx="495672" cy="462426"/>
          </a:xfrm>
          <a:prstGeom prst="rect">
            <a:avLst/>
          </a:prstGeom>
        </p:spPr>
      </p:pic>
      <p:pic>
        <p:nvPicPr>
          <p:cNvPr id="26" name="Рисунок 25" descr="Clapping-Hands-Emoji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5877272"/>
            <a:ext cx="495672" cy="46242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23728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Солнышко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Сол-ныш-ко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5242b9f89bcc8ddf510f0516974abd2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170420" y="188640"/>
            <a:ext cx="1973580" cy="1341120"/>
          </a:xfrm>
          <a:prstGeom prst="rect">
            <a:avLst/>
          </a:prstGeom>
        </p:spPr>
      </p:pic>
      <p:pic>
        <p:nvPicPr>
          <p:cNvPr id="29" name="Рисунок 28" descr="1338416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-171400"/>
            <a:ext cx="2051720" cy="205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3699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12968" cy="65347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F6C08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i="1" dirty="0">
              <a:solidFill>
                <a:srgbClr val="0F6C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Используемые ресурсы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Конспекты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интегрированных занятий в подготовительной группе детского сада: Практическое пособие для воспитателей ДОУ//Авт.-сост.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А.В.- Воронеж: ТЦ «Учитель», 2006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https://yandex.ru/images/search?text=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картинки%20для%20детей%20весна%20пришла&amp;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=11036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 развитие связной речи у детей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умений в овладении звуковой культурой речи;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грамматического строя речи.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связной речи –диалог;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и обогащение лексики;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памяти, внимания, логического мышления.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воспитание интереса к происходящим изменениям в природе;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воспитание отзывчивости, любви и уважения к родной природе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Ксюша\Desktop\РАБОТА новая папка\гм\2012070509004304.jpg"/>
          <p:cNvPicPr>
            <a:picLocks noChangeAspect="1" noChangeArrowheads="1"/>
          </p:cNvPicPr>
          <p:nvPr/>
        </p:nvPicPr>
        <p:blipFill>
          <a:blip r:embed="rId2" cstate="print"/>
          <a:srcRect b="422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Светает рано по утрам.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Проталины и тут и там.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Ручей шумит как водопад,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Скворцы к скворечнику летят,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Звенят под крышами капели,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Медведь с еловой встал постели,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Всех солнышко ласкает,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Кто это время года знает?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(Весна)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orig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flipH="1">
            <a:off x="4427984" y="1484784"/>
            <a:ext cx="4608512" cy="460851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сюша\Desktop\РАБОТА новая папка\гм\2012070509004304.jpg"/>
          <p:cNvPicPr>
            <a:picLocks noChangeAspect="1" noChangeArrowheads="1"/>
          </p:cNvPicPr>
          <p:nvPr/>
        </p:nvPicPr>
        <p:blipFill>
          <a:blip r:embed="rId2" cstate="print"/>
          <a:srcRect b="5087"/>
          <a:stretch>
            <a:fillRect/>
          </a:stretch>
        </p:blipFill>
        <p:spPr bwMode="auto">
          <a:xfrm>
            <a:off x="0" y="0"/>
            <a:ext cx="91668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 весенние месяцы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5a78ffc96325bbbcf42cec2b7b26db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6489" y="1600200"/>
            <a:ext cx="2405952" cy="2908920"/>
          </a:xfrm>
        </p:spPr>
      </p:pic>
      <p:pic>
        <p:nvPicPr>
          <p:cNvPr id="9" name="Содержимое 8" descr="122338-cb706-41419921-m750x740-u1c7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6996" b="7090"/>
          <a:stretch>
            <a:fillRect/>
          </a:stretch>
        </p:blipFill>
        <p:spPr>
          <a:xfrm>
            <a:off x="2987824" y="2348880"/>
            <a:ext cx="2576492" cy="3168352"/>
          </a:xfrm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4644008" y="16288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4a0ad83b48ce881b70b98665193698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429000"/>
            <a:ext cx="2592288" cy="3153389"/>
          </a:xfrm>
          <a:prstGeom prst="rect">
            <a:avLst/>
          </a:prstGeom>
        </p:spPr>
      </p:pic>
      <p:pic>
        <p:nvPicPr>
          <p:cNvPr id="8" name="Рисунок 7" descr="eeedc14acc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085184"/>
            <a:ext cx="1333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4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Признаки весны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vesna-dlya-detey-detsada-1.jpg"/>
          <p:cNvPicPr>
            <a:picLocks noChangeAspect="1"/>
          </p:cNvPicPr>
          <p:nvPr/>
        </p:nvPicPr>
        <p:blipFill>
          <a:blip r:embed="rId2" cstate="print"/>
          <a:srcRect l="14563" t="12546" r="15350" b="18807"/>
          <a:stretch>
            <a:fillRect/>
          </a:stretch>
        </p:blipFill>
        <p:spPr>
          <a:xfrm>
            <a:off x="2051720" y="764704"/>
            <a:ext cx="4896544" cy="4104456"/>
          </a:xfrm>
          <a:prstGeom prst="rect">
            <a:avLst/>
          </a:prstGeom>
        </p:spPr>
      </p:pic>
      <p:pic>
        <p:nvPicPr>
          <p:cNvPr id="16" name="Рисунок 15" descr="gus-gumenni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1928579" cy="1281316"/>
          </a:xfrm>
          <a:prstGeom prst="rect">
            <a:avLst/>
          </a:prstGeom>
        </p:spPr>
      </p:pic>
      <p:pic>
        <p:nvPicPr>
          <p:cNvPr id="18" name="Рисунок 17" descr="1777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72816"/>
            <a:ext cx="1872208" cy="1440160"/>
          </a:xfrm>
          <a:prstGeom prst="rect">
            <a:avLst/>
          </a:prstGeom>
        </p:spPr>
      </p:pic>
      <p:pic>
        <p:nvPicPr>
          <p:cNvPr id="19" name="Рисунок 18" descr="img_56f68b832db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60648"/>
            <a:ext cx="2030760" cy="1421513"/>
          </a:xfrm>
          <a:prstGeom prst="rect">
            <a:avLst/>
          </a:prstGeom>
        </p:spPr>
      </p:pic>
      <p:pic>
        <p:nvPicPr>
          <p:cNvPr id="20" name="Рисунок 19" descr="img17.jpg"/>
          <p:cNvPicPr>
            <a:picLocks noChangeAspect="1"/>
          </p:cNvPicPr>
          <p:nvPr/>
        </p:nvPicPr>
        <p:blipFill>
          <a:blip r:embed="rId6" cstate="print"/>
          <a:srcRect l="1969" t="11938" r="1766" b="2751"/>
          <a:stretch>
            <a:fillRect/>
          </a:stretch>
        </p:blipFill>
        <p:spPr>
          <a:xfrm>
            <a:off x="107504" y="3284984"/>
            <a:ext cx="2016224" cy="1722990"/>
          </a:xfrm>
          <a:prstGeom prst="rect">
            <a:avLst/>
          </a:prstGeom>
        </p:spPr>
      </p:pic>
      <p:pic>
        <p:nvPicPr>
          <p:cNvPr id="21" name="Рисунок 20" descr="maxresdefault.jpg"/>
          <p:cNvPicPr>
            <a:picLocks noChangeAspect="1"/>
          </p:cNvPicPr>
          <p:nvPr/>
        </p:nvPicPr>
        <p:blipFill>
          <a:blip r:embed="rId7" cstate="print"/>
          <a:srcRect l="13775" r="8263" b="5201"/>
          <a:stretch>
            <a:fillRect/>
          </a:stretch>
        </p:blipFill>
        <p:spPr>
          <a:xfrm flipH="1">
            <a:off x="6876256" y="1772816"/>
            <a:ext cx="2016224" cy="1656184"/>
          </a:xfrm>
          <a:prstGeom prst="rect">
            <a:avLst/>
          </a:prstGeom>
        </p:spPr>
      </p:pic>
      <p:pic>
        <p:nvPicPr>
          <p:cNvPr id="22" name="Рисунок 21" descr="s1200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4941168"/>
            <a:ext cx="2151769" cy="1751258"/>
          </a:xfrm>
          <a:prstGeom prst="rect">
            <a:avLst/>
          </a:prstGeom>
        </p:spPr>
      </p:pic>
      <p:pic>
        <p:nvPicPr>
          <p:cNvPr id="23" name="Рисунок 22" descr="s1200 (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356992"/>
            <a:ext cx="2080960" cy="1654363"/>
          </a:xfrm>
          <a:prstGeom prst="rect">
            <a:avLst/>
          </a:prstGeom>
        </p:spPr>
      </p:pic>
      <p:pic>
        <p:nvPicPr>
          <p:cNvPr id="24" name="Рисунок 23" descr="wLO201104151356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8144" y="4869160"/>
            <a:ext cx="2242468" cy="1728192"/>
          </a:xfrm>
          <a:prstGeom prst="rect">
            <a:avLst/>
          </a:prstGeom>
        </p:spPr>
      </p:pic>
      <p:pic>
        <p:nvPicPr>
          <p:cNvPr id="25" name="Рисунок 24" descr="весна5.jpg"/>
          <p:cNvPicPr>
            <a:picLocks noChangeAspect="1"/>
          </p:cNvPicPr>
          <p:nvPr/>
        </p:nvPicPr>
        <p:blipFill>
          <a:blip r:embed="rId11" cstate="print"/>
          <a:srcRect b="7741"/>
          <a:stretch>
            <a:fillRect/>
          </a:stretch>
        </p:blipFill>
        <p:spPr>
          <a:xfrm>
            <a:off x="3635896" y="4869160"/>
            <a:ext cx="2185392" cy="1844824"/>
          </a:xfrm>
          <a:prstGeom prst="rect">
            <a:avLst/>
          </a:prstGeom>
        </p:spPr>
      </p:pic>
      <p:pic>
        <p:nvPicPr>
          <p:cNvPr id="13" name="Рисунок 12" descr="bird (321)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503" y="5517232"/>
            <a:ext cx="1141717" cy="119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сюша\Desktop\РАБОТА новая папка\гм\2012070509004304.jpg"/>
          <p:cNvPicPr>
            <a:picLocks noChangeAspect="1" noChangeArrowheads="1"/>
          </p:cNvPicPr>
          <p:nvPr/>
        </p:nvPicPr>
        <p:blipFill>
          <a:blip r:embed="rId2" cstate="print"/>
          <a:srcRect b="4586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«Назови ласково»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Ручей –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Лёд –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–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Трава –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Цветок –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 –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–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Капля –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 –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Пчела –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Ручеек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Льдинка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Листочек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Травка, травушка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Цветочек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Лесок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Солнышко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Капелька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Деревце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Пчелка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79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8048" y="4242048"/>
            <a:ext cx="2615952" cy="2615952"/>
          </a:xfrm>
          <a:prstGeom prst="rect">
            <a:avLst/>
          </a:prstGeom>
        </p:spPr>
      </p:pic>
      <p:pic>
        <p:nvPicPr>
          <p:cNvPr id="7" name="Рисунок 6" descr="746999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188640"/>
            <a:ext cx="1512168" cy="163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llo_html_m1b178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08912" cy="615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дети делают весной?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Посмотрите и расскажите, как дети заботятся о природе.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расивые-картинки-с-весной-для-детей-7.jpg"/>
          <p:cNvPicPr>
            <a:picLocks noChangeAspect="1"/>
          </p:cNvPicPr>
          <p:nvPr/>
        </p:nvPicPr>
        <p:blipFill>
          <a:blip r:embed="rId2" cstate="print"/>
          <a:srcRect b="4136"/>
          <a:stretch>
            <a:fillRect/>
          </a:stretch>
        </p:blipFill>
        <p:spPr>
          <a:xfrm>
            <a:off x="5508104" y="2492896"/>
            <a:ext cx="2745728" cy="3672408"/>
          </a:xfrm>
          <a:prstGeom prst="rect">
            <a:avLst/>
          </a:prstGeom>
        </p:spPr>
      </p:pic>
      <p:pic>
        <p:nvPicPr>
          <p:cNvPr id="5" name="Рисунок 4" descr="5404.jpg"/>
          <p:cNvPicPr>
            <a:picLocks noChangeAspect="1"/>
          </p:cNvPicPr>
          <p:nvPr/>
        </p:nvPicPr>
        <p:blipFill>
          <a:blip r:embed="rId3" cstate="print"/>
          <a:srcRect b="5175"/>
          <a:stretch>
            <a:fillRect/>
          </a:stretch>
        </p:blipFill>
        <p:spPr>
          <a:xfrm>
            <a:off x="179512" y="2492896"/>
            <a:ext cx="486003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5).jpg"/>
          <p:cNvPicPr>
            <a:picLocks noChangeAspect="1"/>
          </p:cNvPicPr>
          <p:nvPr/>
        </p:nvPicPr>
        <p:blipFill>
          <a:blip r:embed="rId2" cstate="print"/>
          <a:srcRect l="4922" t="3937" r="2548" b="2876"/>
          <a:stretch>
            <a:fillRect/>
          </a:stretch>
        </p:blipFill>
        <p:spPr>
          <a:xfrm>
            <a:off x="179513" y="620688"/>
            <a:ext cx="4824535" cy="4680520"/>
          </a:xfrm>
          <a:prstGeom prst="rect">
            <a:avLst/>
          </a:prstGeom>
        </p:spPr>
      </p:pic>
      <p:pic>
        <p:nvPicPr>
          <p:cNvPr id="5" name="Рисунок 4" descr="05labculb1241075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20688"/>
            <a:ext cx="3688477" cy="507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504</TotalTime>
  <Words>385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ДЕТСКИЙ САД «УЛЫБКА» Г.ВОЛГОДОНСКА</vt:lpstr>
      <vt:lpstr>Цель: развитие связной речи у детей</vt:lpstr>
      <vt:lpstr>Отгадайте загадку</vt:lpstr>
      <vt:lpstr>Назовите  весенние месяцы</vt:lpstr>
      <vt:lpstr>Признаки весны</vt:lpstr>
      <vt:lpstr>«Назови ласково»</vt:lpstr>
      <vt:lpstr>Слайд 7</vt:lpstr>
      <vt:lpstr>Что дети делают весной? </vt:lpstr>
      <vt:lpstr>Слайд 9</vt:lpstr>
      <vt:lpstr>Игра «Подскажи слово»</vt:lpstr>
      <vt:lpstr>Раздели слова на слоги </vt:lpstr>
      <vt:lpstr>Спасибо за внимание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Ксюша</cp:lastModifiedBy>
  <cp:revision>41</cp:revision>
  <dcterms:created xsi:type="dcterms:W3CDTF">2020-04-21T10:20:27Z</dcterms:created>
  <dcterms:modified xsi:type="dcterms:W3CDTF">2020-04-21T18:59:02Z</dcterms:modified>
</cp:coreProperties>
</file>