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C0E7-C68F-497E-A0E5-8A7D6E76455F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179DF-C33C-43DB-BD66-6F52C8FE36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938535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МУНИЦИПАЛЬНОЕ  БЮДЖЕТНОЕ  ДОШКОЛЬНОЕ  ОБРАЗОВАТЕЛЬНОЕ УЧРЕЖДЕНИЕ  ДЕТСКИЙ  САД  «УЛЫБКА» Г.ВОЛГОДОНСКА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992888" cy="3240360"/>
          </a:xfrm>
        </p:spPr>
        <p:txBody>
          <a:bodyPr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Наличие индивидуальной методической системы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педагога 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ее практическая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эффективность.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Обобщение </a:t>
            </a:r>
            <a:r>
              <a:rPr lang="ru-RU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передового педагогического опыта</a:t>
            </a:r>
            <a:endParaRPr lang="ru-RU" sz="4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8024" y="5301208"/>
            <a:ext cx="376396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Подготовил старший воспитатель Р.В.Земскова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Типичные ошибки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при обобщении опыта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27584" y="1916832"/>
            <a:ext cx="7560840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достаточно известного опыта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2780928"/>
            <a:ext cx="7560840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изложение мыслей и выводов общего характера, использование теоретических выкладок из литературы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3645024"/>
            <a:ext cx="7560840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всегда раскрывается система ведущих идей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4509120"/>
            <a:ext cx="7560840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поверхностность в описании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5373216"/>
            <a:ext cx="7488832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раскрываются пути достижения опыта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700808"/>
            <a:ext cx="770755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002060"/>
                </a:solidFill>
                <a:latin typeface="Trebuchet MS"/>
                <a:ea typeface="+mj-ea"/>
                <a:cs typeface="+mj-cs"/>
              </a:rPr>
              <a:t>Удачного обобщения </a:t>
            </a:r>
            <a:endParaRPr lang="ru-RU" sz="4400" b="1" cap="all" dirty="0" smtClean="0">
              <a:ln w="500">
                <a:solidFill>
                  <a:srgbClr val="B13F9A">
                    <a:shade val="20000"/>
                    <a:satMod val="120000"/>
                  </a:srgbClr>
                </a:solidFill>
              </a:ln>
              <a:solidFill>
                <a:srgbClr val="002060"/>
              </a:solidFill>
              <a:latin typeface="Trebuchet MS"/>
              <a:ea typeface="+mj-ea"/>
              <a:cs typeface="+mj-cs"/>
            </a:endParaRPr>
          </a:p>
          <a:p>
            <a:pPr algn="ctr"/>
            <a:r>
              <a:rPr lang="ru-RU" sz="44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002060"/>
                </a:solidFill>
                <a:latin typeface="Trebuchet MS"/>
                <a:ea typeface="+mj-ea"/>
                <a:cs typeface="+mj-cs"/>
              </a:rPr>
              <a:t>педагогического </a:t>
            </a:r>
          </a:p>
          <a:p>
            <a:pPr algn="ctr"/>
            <a:r>
              <a:rPr lang="ru-RU" sz="44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002060"/>
                </a:solidFill>
                <a:latin typeface="Trebuchet MS"/>
                <a:ea typeface="+mj-ea"/>
                <a:cs typeface="+mj-cs"/>
              </a:rPr>
              <a:t>опыта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Мотивация педагогов 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при обобщении и распространении 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передового педагогического опыта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2060848"/>
            <a:ext cx="7200800" cy="13681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работа в методических объединениях, творческих или проблемных группах (внутри образовательного учреждения, муниципального, </a:t>
            </a:r>
            <a:r>
              <a:rPr lang="ru-RU" sz="2400" dirty="0" smtClean="0"/>
              <a:t>областного </a:t>
            </a:r>
            <a:r>
              <a:rPr lang="ru-RU" sz="2400" dirty="0"/>
              <a:t>уровней);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5661248"/>
            <a:ext cx="5688632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- аттестация педагогов, повышение </a:t>
            </a:r>
            <a:r>
              <a:rPr lang="ru-RU" sz="2400" dirty="0" smtClean="0"/>
              <a:t>квалификации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3573016"/>
            <a:ext cx="6408712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участие в конкурсах профессионального мастерства, мастер-классах, форумах, фестивалях и т.п</a:t>
            </a:r>
            <a:r>
              <a:rPr lang="ru-RU" sz="2400" dirty="0" smtClean="0"/>
              <a:t>.;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4869160"/>
            <a:ext cx="5688632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- инновационная деятельность педагога;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Востребованность </a:t>
            </a:r>
            <a:r>
              <a:rPr lang="ru-RU" dirty="0">
                <a:solidFill>
                  <a:srgbClr val="002060"/>
                </a:solidFill>
              </a:rPr>
              <a:t>передового опыта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124744"/>
            <a:ext cx="4824536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Постановка цели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(для чего?).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2348880"/>
            <a:ext cx="4824536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содержания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(что).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9752" y="3645024"/>
            <a:ext cx="4824536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Выявление методов, средств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(как?)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4941168"/>
            <a:ext cx="4824536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Диагностирование результатов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(какой?).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rot="19819312">
            <a:off x="3563888" y="2204864"/>
            <a:ext cx="576064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785741">
            <a:off x="4788024" y="3501008"/>
            <a:ext cx="576064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9953010">
            <a:off x="5868144" y="4797152"/>
            <a:ext cx="576064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Критерии (показатели) отбора передового педагогического </a:t>
            </a:r>
            <a:r>
              <a:rPr lang="ru-RU" b="1" dirty="0" smtClean="0">
                <a:solidFill>
                  <a:srgbClr val="002060"/>
                </a:solidFill>
              </a:rPr>
              <a:t>опыта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844824"/>
            <a:ext cx="6048672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соответствие тенденциям общественного развития, социальному заказу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2924944"/>
            <a:ext cx="597666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высокая результативность и эффективность педагогической деятельности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4005064"/>
            <a:ext cx="597666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оптимальное расходование сил и средств педагогов и детей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5085184"/>
            <a:ext cx="597666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соответствие тенденциям общественного развития, социальному заказу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1844824"/>
            <a:ext cx="1728192" cy="41764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элементов новизны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275856" y="2708920"/>
            <a:ext cx="576064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347864" y="3789040"/>
            <a:ext cx="576064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419872" y="4869160"/>
            <a:ext cx="576064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3979213">
            <a:off x="6473101" y="5459626"/>
            <a:ext cx="576064" cy="21566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3568" y="836712"/>
            <a:ext cx="6048672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репрезентативность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988840"/>
            <a:ext cx="2088232" cy="252028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достаточная проверка опыта по времени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87824" y="1988840"/>
            <a:ext cx="2088232" cy="252028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подтверждение позитивных результатов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36096" y="2060848"/>
            <a:ext cx="2880320" cy="252028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возможность повторения и творческого использования опыта одного педагога другими, расширение этого опыта до массового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1763688" y="1628800"/>
            <a:ext cx="432048" cy="43204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3779912" y="1628800"/>
            <a:ext cx="432048" cy="43204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5796136" y="1772816"/>
            <a:ext cx="432048" cy="43204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568" y="4797152"/>
            <a:ext cx="6192688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соответствие его современным достижениям педагогики и методики, научная обоснованность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Алгоритм действий для обобщения и описания педагогического опыта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683568" y="1916832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2708920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39552" y="3573016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611560" y="4365104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683568" y="5085184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19672" y="1844824"/>
            <a:ext cx="676875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следите за научно-методической литературой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47664" y="2708920"/>
            <a:ext cx="676875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сохраняйте все материалы, отражающие опыт Вашей работы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75656" y="3573016"/>
            <a:ext cx="676875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определитесь с темой и формой обобщения опыта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75656" y="4365104"/>
            <a:ext cx="676875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составьте примерный план раскрытия темы своего опыта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47664" y="5157192"/>
            <a:ext cx="676875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подберите и оформите приложения к работе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Технология описания передового педагогического опыта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27584" y="1916832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Обоснование выбора темы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31640" y="2780928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Ведущая идея опыта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1680" y="3717032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Задачи, направленные на реализацию этой идеи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712" y="4581128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Теоретическая база опыта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3768" y="5445224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работы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3650515">
            <a:off x="1106877" y="2434253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3878831">
            <a:off x="1531777" y="3287981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3878831">
            <a:off x="1819808" y="4224086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3878831">
            <a:off x="2323864" y="5088181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1560" y="764704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Планирование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03648" y="2420888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Формы, методы, средства организации работы с детьми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556792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Проблемно-ориентированный обзор литературы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8" y="3284984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23728" y="4077072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27784" y="4869160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Обобщение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3928" y="5661248"/>
            <a:ext cx="47525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Практический материал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3650515">
            <a:off x="818844" y="1354133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3650515">
            <a:off x="890853" y="2146222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3650515">
            <a:off x="1250893" y="2938309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3650515">
            <a:off x="1970973" y="3730398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3650515">
            <a:off x="2403021" y="4522485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3650515">
            <a:off x="3699166" y="5314572"/>
            <a:ext cx="576064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Вариант </a:t>
            </a:r>
            <a:r>
              <a:rPr lang="ru-RU" b="1" dirty="0">
                <a:solidFill>
                  <a:srgbClr val="002060"/>
                </a:solidFill>
              </a:rPr>
              <a:t>оформления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124744"/>
            <a:ext cx="3600400" cy="47525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Ф.И.О</a:t>
            </a:r>
            <a:r>
              <a:rPr lang="ru-RU" dirty="0"/>
              <a:t>., должность представляющего </a:t>
            </a:r>
            <a:r>
              <a:rPr lang="ru-RU" dirty="0" smtClean="0"/>
              <a:t>материал, </a:t>
            </a:r>
            <a:r>
              <a:rPr lang="ru-RU" dirty="0"/>
              <a:t>образование, квалификационная категория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1268760"/>
            <a:ext cx="1584176" cy="1656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6016" y="1268760"/>
            <a:ext cx="3600400" cy="47525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4437112"/>
            <a:ext cx="3131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entury" pitchFamily="18" charset="0"/>
                <a:ea typeface="Times New Roman" pitchFamily="18" charset="0"/>
                <a:cs typeface="Arial" pitchFamily="34" charset="0"/>
              </a:rPr>
              <a:t>Приоритетное направление: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860032" y="2406513"/>
            <a:ext cx="29878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Теоретическая часть.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Практическая часть.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Заключение.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220072" y="1628800"/>
            <a:ext cx="2627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СОДЕРЖАНИЕ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316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МУНИЦИПАЛЬНОЕ  БЮДЖЕТНОЕ  ДОШКОЛЬНОЕ  ОБРАЗОВАТЕЛЬНОЕ УЧРЕЖДЕНИЕ  ДЕТСКИЙ  САД  «УЛЫБКА» Г.ВОЛГОДОНСКА</vt:lpstr>
      <vt:lpstr>Мотивация педагогов  при обобщении и распространении  передового педагогического опыта</vt:lpstr>
      <vt:lpstr>Востребованность передового опыта</vt:lpstr>
      <vt:lpstr>Критерии (показатели) отбора передового педагогического опыта </vt:lpstr>
      <vt:lpstr>Слайд 5</vt:lpstr>
      <vt:lpstr>Алгоритм действий для обобщения и описания педагогического опыта </vt:lpstr>
      <vt:lpstr>Технология описания передового педагогического опыта </vt:lpstr>
      <vt:lpstr>Слайд 8</vt:lpstr>
      <vt:lpstr>Вариант оформления</vt:lpstr>
      <vt:lpstr>Типичные ошибки  при обобщении опыта</vt:lpstr>
      <vt:lpstr>Слайд 11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БЮДЖЕТНОЕ  ДОШКОЛЬНОЕ  ОБРАЗОВАТЕЛЬНОЕ УЧРЕЖДЕНИЕ  ДЕТСКИЙ  САД  «УЛЫБКА» Г.ВОЛГОДОНСКА</dc:title>
  <dc:creator>Пользователь</dc:creator>
  <cp:lastModifiedBy>Пользователь</cp:lastModifiedBy>
  <cp:revision>13</cp:revision>
  <dcterms:created xsi:type="dcterms:W3CDTF">2019-08-12T06:55:51Z</dcterms:created>
  <dcterms:modified xsi:type="dcterms:W3CDTF">2019-08-12T09:04:38Z</dcterms:modified>
</cp:coreProperties>
</file>